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7525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الفصل الثانى </a:t>
            </a:r>
            <a:br>
              <a:rPr lang="ar-SA" b="1" dirty="0" smtClean="0"/>
            </a:br>
            <a:r>
              <a:rPr lang="ar-SA" b="1" dirty="0" smtClean="0"/>
              <a:t>علم الاجتماع ودراسة المجتمع</a:t>
            </a:r>
            <a:r>
              <a:rPr lang="ar-EG" b="1" dirty="0" smtClean="0"/>
              <a:t/>
            </a:r>
            <a:br>
              <a:rPr lang="ar-EG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ar-SA" b="1" dirty="0" smtClean="0"/>
          </a:p>
          <a:p>
            <a:pPr algn="r"/>
            <a:r>
              <a:rPr lang="ar-SA" b="1" dirty="0" smtClean="0"/>
              <a:t>            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7696200" y="2362200"/>
            <a:ext cx="10668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b="1" dirty="0" smtClean="0"/>
              <a:t>ماهو علم الاجتماع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410200" y="2362200"/>
            <a:ext cx="10668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b="1" dirty="0" smtClean="0"/>
              <a:t>تعريف علم الاجتماع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352800" y="2438400"/>
            <a:ext cx="10668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b="1" dirty="0" smtClean="0"/>
              <a:t>منظور علم الاجتماع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295400" y="2514600"/>
            <a:ext cx="9906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b="1" dirty="0" smtClean="0"/>
              <a:t>ميادين علم الاجتماع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EG" dirty="0" smtClean="0"/>
              <a:t>- علم الاجتماع هو الدراسة العلمية للمجتمع أو العلاقات الاجتماعية .</a:t>
            </a:r>
          </a:p>
          <a:p>
            <a:pPr algn="r">
              <a:buNone/>
            </a:pPr>
            <a:endParaRPr lang="ar-EG" dirty="0" smtClean="0"/>
          </a:p>
          <a:p>
            <a:pPr algn="r">
              <a:buNone/>
            </a:pPr>
            <a:r>
              <a:rPr lang="ar-EG" dirty="0" smtClean="0"/>
              <a:t>- علم الاجتماع هو أحد العلوم التى تنتمى إلى العلوم الاجتماعية.</a:t>
            </a:r>
          </a:p>
          <a:p>
            <a:pPr algn="r">
              <a:buNone/>
            </a:pPr>
            <a:endParaRPr lang="ar-EG" dirty="0" smtClean="0"/>
          </a:p>
          <a:p>
            <a:pPr algn="r">
              <a:buNone/>
            </a:pPr>
            <a:r>
              <a:rPr lang="ar-EG" dirty="0" smtClean="0"/>
              <a:t>- النسق الاجتماعى هو وحدة الدراسة فى علم الاجتماع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304800"/>
            <a:ext cx="472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/>
              <a:t>اولا : ماهو علم الاجتماع</a:t>
            </a:r>
            <a:endParaRPr lang="en-US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sz="2000" b="1" dirty="0" smtClean="0"/>
              <a:t>- </a:t>
            </a:r>
            <a:r>
              <a:rPr lang="ar-SA" sz="2000" b="1" dirty="0" smtClean="0">
                <a:latin typeface="Arial Black" pitchFamily="34" charset="0"/>
              </a:rPr>
              <a:t> اوجست كونت اول من أطلق تسمية علم الاجتماع .</a:t>
            </a:r>
          </a:p>
          <a:p>
            <a:pPr algn="r">
              <a:buNone/>
            </a:pPr>
            <a:endParaRPr lang="ar-SA" sz="1600" b="1" dirty="0" smtClean="0">
              <a:latin typeface="Arial Black" pitchFamily="34" charset="0"/>
            </a:endParaRPr>
          </a:p>
          <a:p>
            <a:pPr algn="r">
              <a:buNone/>
            </a:pPr>
            <a:endParaRPr lang="ar-SA" sz="1600" b="1" dirty="0" smtClean="0">
              <a:latin typeface="Arial Black" pitchFamily="34" charset="0"/>
            </a:endParaRPr>
          </a:p>
          <a:p>
            <a:pPr algn="r">
              <a:buNone/>
            </a:pPr>
            <a:r>
              <a:rPr lang="ar-SA" sz="2000" b="1" dirty="0" smtClean="0">
                <a:latin typeface="Arial Black" pitchFamily="34" charset="0"/>
              </a:rPr>
              <a:t>- تنوعت تعريفات علم الاجتماع بتنوع وتعدد جوانب الحياة الاجتماعية ( تعريف هربرت سبنسر، ماكس فيبر، سروكين , رايت ميلز، ماكيفر)</a:t>
            </a:r>
          </a:p>
          <a:p>
            <a:pPr algn="r">
              <a:buFontTx/>
              <a:buChar char="-"/>
            </a:pPr>
            <a:endParaRPr lang="ar-SA" sz="2000" b="1" dirty="0" smtClean="0">
              <a:latin typeface="Arial Black" pitchFamily="34" charset="0"/>
            </a:endParaRPr>
          </a:p>
          <a:p>
            <a:pPr algn="r">
              <a:buNone/>
            </a:pPr>
            <a:r>
              <a:rPr lang="ar-SA" sz="2000" b="1" dirty="0" smtClean="0">
                <a:latin typeface="Arial Black" pitchFamily="34" charset="0"/>
              </a:rPr>
              <a:t>- خصائص علم الاجتماع 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438400" y="381000"/>
            <a:ext cx="4876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ثانيا : تعريف علم الاجتماع</a:t>
            </a:r>
            <a:endParaRPr lang="en-US" sz="4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FontTx/>
              <a:buChar char="-"/>
            </a:pPr>
            <a:r>
              <a:rPr lang="ar-SA" dirty="0" smtClean="0"/>
              <a:t>يعتمد علم الاجتماع فى دراسته للمواقف الاجتماعيةوالحياة الاجتماعية التى نعيش فيها على ثلاث أبعاد أساسية:</a:t>
            </a:r>
          </a:p>
          <a:p>
            <a:pPr algn="r">
              <a:buNone/>
            </a:pPr>
            <a:r>
              <a:rPr lang="ar-SA" dirty="0" smtClean="0"/>
              <a:t>1- التفاعل الاجتماعى</a:t>
            </a:r>
          </a:p>
          <a:p>
            <a:pPr algn="r">
              <a:buNone/>
            </a:pPr>
            <a:r>
              <a:rPr lang="ar-SA" dirty="0" smtClean="0"/>
              <a:t>2- المقارنة</a:t>
            </a:r>
          </a:p>
          <a:p>
            <a:pPr algn="r">
              <a:buNone/>
            </a:pPr>
            <a:r>
              <a:rPr lang="ar-SA" dirty="0" smtClean="0"/>
              <a:t>3-التاريخ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47668" y="499403"/>
            <a:ext cx="563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ثالثا: منظور علم الاجتماع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/>
              <a:t>1- </a:t>
            </a:r>
            <a:r>
              <a:rPr lang="ar-SA" b="1" dirty="0" smtClean="0"/>
              <a:t>الاتجاهات المختلفة فى تحديد موضوع علم الاجتماع</a:t>
            </a:r>
            <a:r>
              <a:rPr lang="ar-SA" dirty="0" smtClean="0"/>
              <a:t>:</a:t>
            </a:r>
          </a:p>
          <a:p>
            <a:pPr algn="r">
              <a:buNone/>
            </a:pPr>
            <a:r>
              <a:rPr lang="ar-SA" dirty="0" smtClean="0"/>
              <a:t>* </a:t>
            </a:r>
            <a:r>
              <a:rPr lang="ar-SA" b="1" dirty="0" smtClean="0"/>
              <a:t>الاتجاه الاول</a:t>
            </a:r>
            <a:r>
              <a:rPr lang="ar-SA" dirty="0" smtClean="0"/>
              <a:t>:  دراسة العلاقات الاجتماعية : دراسة شكل العلاقات الاجتماعية أم مضمون هذه العلاقة فليس مجال علم الاجتماع( السياسة ، الاقتصاد) وظيفه علم الاجتماع هى دراسة المظاهر المختلفة للعلاقات الاجتماعية فى اى مجال من مجالات الحياة. ( ماكس فيبر، الفريد فركانت)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04800"/>
            <a:ext cx="510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رابعا: ميادين علم الاجتماع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 رابعا: ميادين علم الاجتماع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>
              <a:buNone/>
            </a:pPr>
            <a:r>
              <a:rPr lang="ar-SA" dirty="0" smtClean="0"/>
              <a:t> *</a:t>
            </a:r>
            <a:r>
              <a:rPr lang="ar-SA" b="1" dirty="0" smtClean="0"/>
              <a:t>الاتجاه الثانى: يرى هذا الاتجاه ضرورة قيام علوم اجتماعية جزئية.( دوركايم ، جينزبرج ........ )</a:t>
            </a:r>
          </a:p>
          <a:p>
            <a:pPr algn="r">
              <a:buNone/>
            </a:pPr>
            <a:endParaRPr lang="ar-SA" b="1" dirty="0" smtClean="0"/>
          </a:p>
          <a:p>
            <a:pPr algn="r">
              <a:buNone/>
            </a:pPr>
            <a:r>
              <a:rPr lang="ar-SA" b="1" dirty="0" smtClean="0"/>
              <a:t>الاتجاه </a:t>
            </a:r>
            <a:r>
              <a:rPr lang="ar-SA" b="1" dirty="0" smtClean="0"/>
              <a:t>الثالث :هذا الاتجاه يعبر عن افكار متنوعة:</a:t>
            </a:r>
          </a:p>
          <a:p>
            <a:pPr algn="r">
              <a:buNone/>
            </a:pPr>
            <a:r>
              <a:rPr lang="ar-SA" b="1" dirty="0" smtClean="0"/>
              <a:t>* اوجست كونت: الديناميكا الاجتماعية والاستاتيكا الاجتماعية</a:t>
            </a:r>
          </a:p>
          <a:p>
            <a:pPr algn="r">
              <a:buFont typeface="Arial" charset="0"/>
              <a:buChar char="•"/>
            </a:pPr>
            <a:r>
              <a:rPr lang="ar-SA" b="1" dirty="0" smtClean="0"/>
              <a:t>هربر سبنسر: التطور الاجتماعى( تطور الاسرة، تطور التنظيم السياسى،  تطورالابنية الكنسية – الكنيسة - ، تطورالقطاع الصناعى، تطورنظام الضبط الاجتماعى.</a:t>
            </a:r>
          </a:p>
          <a:p>
            <a:pPr algn="r">
              <a:buNone/>
            </a:pPr>
            <a:r>
              <a:rPr lang="ar-SA" b="1" dirty="0" smtClean="0"/>
              <a:t>* دوركايم وتقسيم ميادين علم الاجتماع الى 7 ميادين</a:t>
            </a:r>
          </a:p>
          <a:p>
            <a:pPr algn="r">
              <a:buFont typeface="Arial" charset="0"/>
              <a:buChar char="•"/>
            </a:pPr>
            <a:r>
              <a:rPr lang="ar-SA" b="1" dirty="0" smtClean="0"/>
              <a:t>أسيبوف وتقسيم علم الاجتماع إلى قسمين علم الاجتماع النظرى العام، علم الاجتماع الخاص</a:t>
            </a:r>
          </a:p>
          <a:p>
            <a:pPr algn="r">
              <a:buNone/>
            </a:pPr>
            <a:r>
              <a:rPr lang="ar-SA" b="1" dirty="0" smtClean="0"/>
              <a:t>* بيترم سروكين: يحدد ميدان علم الاجتماع فى دراسة الخصائص المشتركة ، العامة، الشائعة ، بين جميع  أنماط الظواهر الاجتماعية ، ودراسة العلاقة بين هذه الظواهر</a:t>
            </a:r>
          </a:p>
          <a:p>
            <a:pPr algn="r">
              <a:buNone/>
            </a:pPr>
            <a:endParaRPr lang="ar-SA" b="1" dirty="0" smtClean="0"/>
          </a:p>
          <a:p>
            <a:pPr algn="r">
              <a:buNone/>
            </a:pPr>
            <a:r>
              <a:rPr lang="ar-SA" dirty="0" smtClean="0"/>
              <a:t> 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307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الفصل الثانى  علم الاجتماع ودراسة المجتمع </vt:lpstr>
      <vt:lpstr>Slide 2</vt:lpstr>
      <vt:lpstr>Slide 3</vt:lpstr>
      <vt:lpstr>Slide 4</vt:lpstr>
      <vt:lpstr>Slide 5</vt:lpstr>
      <vt:lpstr>تابع رابعا: ميادين علم الاجتماع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الاجتماع ودراسة المجتمع</dc:title>
  <dc:creator>hi</dc:creator>
  <cp:lastModifiedBy>hi</cp:lastModifiedBy>
  <cp:revision>17</cp:revision>
  <dcterms:created xsi:type="dcterms:W3CDTF">2006-08-16T00:00:00Z</dcterms:created>
  <dcterms:modified xsi:type="dcterms:W3CDTF">2020-11-08T08:50:47Z</dcterms:modified>
</cp:coreProperties>
</file>